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</a:t>
            </a:r>
            <a:r>
              <a:rPr lang="en-US" dirty="0" err="1" smtClean="0">
                <a:solidFill>
                  <a:srgbClr val="0070C0"/>
                </a:solidFill>
              </a:rPr>
              <a:t>llamo</a:t>
            </a:r>
            <a:r>
              <a:rPr lang="en-US" dirty="0" smtClean="0">
                <a:solidFill>
                  <a:srgbClr val="0070C0"/>
                </a:solidFill>
              </a:rPr>
              <a:t> ____________ </a:t>
            </a:r>
            <a:r>
              <a:rPr lang="en-US" dirty="0" err="1" smtClean="0">
                <a:solidFill>
                  <a:srgbClr val="0070C0"/>
                </a:solidFill>
              </a:rPr>
              <a:t>Clase</a:t>
            </a:r>
            <a:r>
              <a:rPr lang="en-US" dirty="0" smtClean="0">
                <a:solidFill>
                  <a:srgbClr val="0070C0"/>
                </a:solidFill>
              </a:rPr>
              <a:t> 801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</a:t>
            </a:r>
            <a:r>
              <a:rPr lang="en-US" dirty="0" err="1" smtClean="0">
                <a:solidFill>
                  <a:srgbClr val="0070C0"/>
                </a:solidFill>
              </a:rPr>
              <a:t>fecha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el </a:t>
            </a:r>
            <a:r>
              <a:rPr lang="en-US" dirty="0" smtClean="0">
                <a:solidFill>
                  <a:srgbClr val="0070C0"/>
                </a:solidFill>
              </a:rPr>
              <a:t>6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2014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8288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81: </a:t>
            </a:r>
            <a:r>
              <a:rPr lang="en-US" sz="2800" dirty="0" smtClean="0"/>
              <a:t>¿</a:t>
            </a:r>
            <a:r>
              <a:rPr lang="en-US" sz="2800" dirty="0" err="1" smtClean="0"/>
              <a:t>Comprendes</a:t>
            </a:r>
            <a:r>
              <a:rPr lang="en-US" sz="2800" dirty="0" smtClean="0"/>
              <a:t> </a:t>
            </a:r>
            <a:r>
              <a:rPr lang="en-US" sz="2800" dirty="0" smtClean="0"/>
              <a:t>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</a:t>
            </a:r>
            <a:r>
              <a:rPr lang="en-US" sz="2800" dirty="0" smtClean="0"/>
              <a:t>VOCES INOCENTES?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VOCES INOCENTES </a:t>
            </a:r>
            <a:r>
              <a:rPr lang="en-US" b="1" dirty="0" smtClean="0"/>
              <a:t>(2004)</a:t>
            </a:r>
          </a:p>
          <a:p>
            <a:r>
              <a:rPr lang="en-US" sz="2800" dirty="0" smtClean="0"/>
              <a:t>Start completing p. 4-6 of the VOCES INOCENTES Spanish Study Guide.</a:t>
            </a:r>
          </a:p>
          <a:p>
            <a:r>
              <a:rPr lang="en-US" sz="2800" dirty="0" smtClean="0"/>
              <a:t>You </a:t>
            </a:r>
            <a:r>
              <a:rPr lang="en-US" sz="2800" dirty="0" smtClean="0"/>
              <a:t>will </a:t>
            </a:r>
            <a:r>
              <a:rPr lang="en-US" sz="2800" dirty="0" smtClean="0"/>
              <a:t>be watching VOCES INOCENTES and </a:t>
            </a:r>
            <a:r>
              <a:rPr lang="en-US" sz="2800" dirty="0" smtClean="0"/>
              <a:t>take active notes in your notebook</a:t>
            </a:r>
            <a:r>
              <a:rPr lang="en-US" sz="2800" dirty="0" smtClean="0"/>
              <a:t>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81:</a:t>
            </a:r>
            <a:r>
              <a:rPr lang="en-US" sz="2800" dirty="0" smtClean="0"/>
              <a:t> Finish </a:t>
            </a:r>
            <a:r>
              <a:rPr lang="en-US" sz="2800" dirty="0" smtClean="0"/>
              <a:t>p.4-7  </a:t>
            </a:r>
            <a:r>
              <a:rPr lang="en-US" sz="2800" dirty="0" smtClean="0"/>
              <a:t>of the </a:t>
            </a:r>
            <a:r>
              <a:rPr lang="en-US" sz="2800" dirty="0" smtClean="0"/>
              <a:t>VOCES INOCENTES</a:t>
            </a:r>
            <a:r>
              <a:rPr lang="en-US" sz="2800" dirty="0" smtClean="0"/>
              <a:t> </a:t>
            </a:r>
            <a:r>
              <a:rPr lang="en-US" sz="2800" dirty="0" smtClean="0"/>
              <a:t>Spanish Study Guide.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2159</TotalTime>
  <Words>19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6 de junio del 2014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20</cp:revision>
  <cp:lastPrinted>2014-06-03T17:23:43Z</cp:lastPrinted>
  <dcterms:created xsi:type="dcterms:W3CDTF">2014-05-12T21:03:23Z</dcterms:created>
  <dcterms:modified xsi:type="dcterms:W3CDTF">2014-06-03T18:32:56Z</dcterms:modified>
</cp:coreProperties>
</file>